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40;&#1085;&#1072;&#1083;&#1080;&#1079;%20&#1054;&#1043;&#1069;%20&#1072;&#1085;&#1075;&#1083;%20202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40;&#1085;&#1072;&#1083;&#1080;&#1079;%20&#1054;&#1043;&#1069;%20&#1072;&#1085;&#1075;&#1083;%2020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cat>
            <c:strRef>
              <c:f>(математика!$C$3;математика!$E$3;математика!$G$3;математика!$I$3)</c:f>
              <c:strCache>
                <c:ptCount val="4"/>
                <c:pt idx="0">
                  <c:v>отметка "2"</c:v>
                </c:pt>
                <c:pt idx="1">
                  <c:v>отметка "3"</c:v>
                </c:pt>
                <c:pt idx="2">
                  <c:v>отметка "4"</c:v>
                </c:pt>
                <c:pt idx="3">
                  <c:v>отметка "5"</c:v>
                </c:pt>
              </c:strCache>
            </c:strRef>
          </c:cat>
          <c:val>
            <c:numRef>
              <c:f>(математика!$D$19;математика!$F$19;математика!$H$19;математика!$J$19)</c:f>
              <c:numCache>
                <c:formatCode>0%</c:formatCode>
                <c:ptCount val="4"/>
                <c:pt idx="0">
                  <c:v>1.6949152542372881E-2</c:v>
                </c:pt>
                <c:pt idx="1">
                  <c:v>0.11864406779661017</c:v>
                </c:pt>
                <c:pt idx="2">
                  <c:v>0.38983050847457629</c:v>
                </c:pt>
                <c:pt idx="3">
                  <c:v>0.47457627118644069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B9-4AEB-A017-247BB56435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9271696042936809E-2"/>
          <c:y val="2.3951385374190247E-2"/>
          <c:w val="0.95488516739835327"/>
          <c:h val="0.717725808243528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математика!$A$24:$A$46</c:f>
              <c:strCache>
                <c:ptCount val="14"/>
                <c:pt idx="0">
                  <c:v>СШ №1</c:v>
                </c:pt>
                <c:pt idx="1">
                  <c:v>Школа №2</c:v>
                </c:pt>
                <c:pt idx="2">
                  <c:v>Школа №4</c:v>
                </c:pt>
                <c:pt idx="3">
                  <c:v>Школа №11</c:v>
                </c:pt>
                <c:pt idx="4">
                  <c:v>Школа №12</c:v>
                </c:pt>
                <c:pt idx="5">
                  <c:v>МТЛ</c:v>
                </c:pt>
                <c:pt idx="6">
                  <c:v>Школа №15</c:v>
                </c:pt>
                <c:pt idx="7">
                  <c:v>Школа №17</c:v>
                </c:pt>
                <c:pt idx="8">
                  <c:v>СШ №19</c:v>
                </c:pt>
                <c:pt idx="9">
                  <c:v>Школа №23</c:v>
                </c:pt>
                <c:pt idx="10">
                  <c:v>Школа №25</c:v>
                </c:pt>
                <c:pt idx="11">
                  <c:v>Гимназия №1</c:v>
                </c:pt>
                <c:pt idx="12">
                  <c:v>Гимназия №2</c:v>
                </c:pt>
                <c:pt idx="13">
                  <c:v>КУВКИЛИ</c:v>
                </c:pt>
              </c:strCache>
            </c:strRef>
          </c:cat>
          <c:val>
            <c:numRef>
              <c:f>математика!$B$24:$B$46</c:f>
              <c:numCache>
                <c:formatCode>0.0</c:formatCode>
                <c:ptCount val="23"/>
                <c:pt idx="0">
                  <c:v>4.2</c:v>
                </c:pt>
                <c:pt idx="1">
                  <c:v>4.5</c:v>
                </c:pt>
                <c:pt idx="2">
                  <c:v>4</c:v>
                </c:pt>
                <c:pt idx="3">
                  <c:v>4.8</c:v>
                </c:pt>
                <c:pt idx="4">
                  <c:v>4.8</c:v>
                </c:pt>
                <c:pt idx="5">
                  <c:v>4.5999999999999996</c:v>
                </c:pt>
                <c:pt idx="6">
                  <c:v>5</c:v>
                </c:pt>
                <c:pt idx="7">
                  <c:v>3.5</c:v>
                </c:pt>
                <c:pt idx="8">
                  <c:v>4.3</c:v>
                </c:pt>
                <c:pt idx="9">
                  <c:v>4</c:v>
                </c:pt>
                <c:pt idx="10">
                  <c:v>5</c:v>
                </c:pt>
                <c:pt idx="11">
                  <c:v>4.5</c:v>
                </c:pt>
                <c:pt idx="12">
                  <c:v>5</c:v>
                </c:pt>
                <c:pt idx="1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79-4080-89C5-E0E808C20E2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8856832"/>
        <c:axId val="70745472"/>
      </c:barChart>
      <c:catAx>
        <c:axId val="68856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0745472"/>
        <c:crosses val="autoZero"/>
        <c:auto val="1"/>
        <c:lblAlgn val="ctr"/>
        <c:lblOffset val="100"/>
        <c:noMultiLvlLbl val="0"/>
      </c:catAx>
      <c:valAx>
        <c:axId val="70745472"/>
        <c:scaling>
          <c:orientation val="minMax"/>
        </c:scaling>
        <c:delete val="1"/>
        <c:axPos val="l"/>
        <c:majorGridlines/>
        <c:numFmt formatCode="0.0" sourceLinked="1"/>
        <c:majorTickMark val="out"/>
        <c:minorTickMark val="none"/>
        <c:tickLblPos val="none"/>
        <c:crossAx val="688568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AF41-F111-4759-8135-60E487914210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10F2-BE47-4C77-8145-FD0BC83E62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AF41-F111-4759-8135-60E487914210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10F2-BE47-4C77-8145-FD0BC83E62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AF41-F111-4759-8135-60E487914210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10F2-BE47-4C77-8145-FD0BC83E62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AF41-F111-4759-8135-60E487914210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10F2-BE47-4C77-8145-FD0BC83E62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AF41-F111-4759-8135-60E487914210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10F2-BE47-4C77-8145-FD0BC83E62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AF41-F111-4759-8135-60E487914210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10F2-BE47-4C77-8145-FD0BC83E62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AF41-F111-4759-8135-60E487914210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10F2-BE47-4C77-8145-FD0BC83E62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AF41-F111-4759-8135-60E487914210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10F2-BE47-4C77-8145-FD0BC83E62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AF41-F111-4759-8135-60E487914210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10F2-BE47-4C77-8145-FD0BC83E62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AF41-F111-4759-8135-60E487914210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10F2-BE47-4C77-8145-FD0BC83E62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AF41-F111-4759-8135-60E487914210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10F2-BE47-4C77-8145-FD0BC83E62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EAF41-F111-4759-8135-60E487914210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D10F2-BE47-4C77-8145-FD0BC83E622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Методическое объединение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Иностранный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язык</a:t>
            </a:r>
            <a:br>
              <a:rPr lang="ru-RU" sz="4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30.08.2024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Единые требования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Универсальный кодификатор как основной инструмент учителя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словарей (транскрипция, количество слов на уроке)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этапа чтения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pre-,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hile-, post-reading)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025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ОГЭ - 2024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51520" y="1340768"/>
          <a:ext cx="648072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44208" y="1124744"/>
            <a:ext cx="236648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Отметка 2 – 1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Отметка 3 – 7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Отметка 4,5 – 51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Всего: 59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323528" y="332656"/>
          <a:ext cx="7056784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508104" y="332656"/>
            <a:ext cx="3312368" cy="561662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 школ г. Керчь по результатам ОГЭ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56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Тема Office</vt:lpstr>
      <vt:lpstr>Методическое объединение  Иностранный язык 30.08.2024</vt:lpstr>
      <vt:lpstr>Единые требования</vt:lpstr>
      <vt:lpstr>ОГЭ - 2024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Методическое объединение  Иностранный язык</dc:title>
  <dc:creator>Admin</dc:creator>
  <cp:lastModifiedBy>Методист</cp:lastModifiedBy>
  <cp:revision>4</cp:revision>
  <dcterms:created xsi:type="dcterms:W3CDTF">2024-08-29T20:11:28Z</dcterms:created>
  <dcterms:modified xsi:type="dcterms:W3CDTF">2024-09-03T10:47:20Z</dcterms:modified>
</cp:coreProperties>
</file>